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2278775"/>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18 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күндіз жаңбыр, найзағай, дауыл. Кей уақытта шаңды дауыл. Жел шығыстан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екпіні 15-20 м/с. Ауаның температурасы түнде 19-21, күндіз 34-36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19 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жаңбыр, найзағай, дауыл, шаңды дауыл. Жел шығыстан соғады, күші 9-14, екпіні 15-20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19-21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1792635"/>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79751502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17706</TotalTime>
  <Words>571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4293</cp:revision>
  <cp:lastPrinted>2021-07-01T07:38:07Z</cp:lastPrinted>
  <dcterms:created xsi:type="dcterms:W3CDTF">2018-03-27T06:03:00Z</dcterms:created>
  <dcterms:modified xsi:type="dcterms:W3CDTF">2026-05-17T06:07:14Z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